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 Thin"/>
      <p:regular r:id="rId24"/>
      <p:bold r:id="rId25"/>
      <p:italic r:id="rId26"/>
      <p:boldItalic r:id="rId27"/>
    </p:embeddedFont>
    <p:embeddedFont>
      <p:font typeface="Roboto Mono Medium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Roboto Mono Light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Light-regular.fntdata"/><Relationship Id="rId42" Type="http://schemas.openxmlformats.org/officeDocument/2006/relationships/font" Target="fonts/RobotoMonoLight-italic.fntdata"/><Relationship Id="rId41" Type="http://schemas.openxmlformats.org/officeDocument/2006/relationships/font" Target="fonts/RobotoMonoLight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MonoLight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-regular.fntdata"/><Relationship Id="rId47" Type="http://schemas.openxmlformats.org/officeDocument/2006/relationships/font" Target="fonts/RobotoLight-boldItalic.fntdata"/><Relationship Id="rId49" Type="http://schemas.openxmlformats.org/officeDocument/2006/relationships/font" Target="fonts/RobotoMon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Medium-boldItalic.fntdata"/><Relationship Id="rId30" Type="http://schemas.openxmlformats.org/officeDocument/2006/relationships/font" Target="fonts/RobotoMonoMedium-italic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Thin-regular.fntdata"/><Relationship Id="rId23" Type="http://schemas.openxmlformats.org/officeDocument/2006/relationships/slide" Target="slides/slide19.xml"/><Relationship Id="rId26" Type="http://schemas.openxmlformats.org/officeDocument/2006/relationships/font" Target="fonts/RobotoThin-italic.fntdata"/><Relationship Id="rId25" Type="http://schemas.openxmlformats.org/officeDocument/2006/relationships/font" Target="fonts/RobotoThin-bold.fntdata"/><Relationship Id="rId28" Type="http://schemas.openxmlformats.org/officeDocument/2006/relationships/font" Target="fonts/RobotoMonoMedium-regular.fntdata"/><Relationship Id="rId27" Type="http://schemas.openxmlformats.org/officeDocument/2006/relationships/font" Target="fonts/RobotoThin-boldItalic.fntdata"/><Relationship Id="rId29" Type="http://schemas.openxmlformats.org/officeDocument/2006/relationships/font" Target="fonts/RobotoMonoMedium-bold.fntdata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11b84678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511b84678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11b84678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11b84678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11b84678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11b84678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511b84678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511b84678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11b84678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11b84678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11b84678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11b84678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511b84678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511b84678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11b84678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11b84678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11b84678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11b84678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511b84678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511b84678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511b8467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511b8467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11b84678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11b84678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11b8467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11b8467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11b84678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11b84678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11b84678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11b84678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11b84678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511b84678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11b84678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11b84678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95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76.png"/><Relationship Id="rId8" Type="http://schemas.openxmlformats.org/officeDocument/2006/relationships/image" Target="../media/image6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4.png"/><Relationship Id="rId8" Type="http://schemas.openxmlformats.org/officeDocument/2006/relationships/image" Target="../media/image8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1.png"/><Relationship Id="rId6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Relationship Id="rId7" Type="http://schemas.openxmlformats.org/officeDocument/2006/relationships/image" Target="../media/image85.png"/><Relationship Id="rId8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3 Day 1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58475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Linux Sysadmin Essentials:</a:t>
            </a:r>
            <a:endParaRPr sz="24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Archiving Data Using Tar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2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Listing and Untaring an Archive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Creating a tar Archive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12" name="Google Shape;1112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Creating a tar Archive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four archives using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Projects/TarDocs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directory.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Instructions sent via Slack.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5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Creating a tar Archive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Data to Compressed Archive</a:t>
            </a:r>
            <a:endParaRPr/>
          </a:p>
        </p:txBody>
      </p:sp>
      <p:sp>
        <p:nvSpPr>
          <p:cNvPr id="1129" name="Google Shape;1129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ar archives can become very large, so it’s good practice to compress them</a:t>
            </a:r>
            <a:endParaRPr/>
          </a:p>
        </p:txBody>
      </p:sp>
      <p:sp>
        <p:nvSpPr>
          <p:cNvPr id="1130" name="Google Shape;113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compression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makes the file smaller to store and faster to transfer over a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network.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2" name="Google Shape;1132;p6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ar</a:t>
            </a:r>
            <a:r>
              <a:rPr lang="en" sz="1800"/>
              <a:t> does not compress files by default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However, there are compression standards that tar can implement with different flags.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two most popular compression standards are 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gzip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800"/>
              <a:t>bzip2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4" name="Google Shape;1134;p6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Now, we’ll demonstrate how to create and compress an archive in </a:t>
            </a:r>
            <a:r>
              <a:rPr lang="en" sz="1800"/>
              <a:t>a single command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using the flags for gzip and bzip2.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Compression Demo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r>
              <a:rPr lang="en"/>
              <a:t> Minutes</a:t>
            </a:r>
            <a:endParaRPr/>
          </a:p>
        </p:txBody>
      </p:sp>
      <p:sp>
        <p:nvSpPr>
          <p:cNvPr id="1146" name="Google Shape;114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Backing Up Data to Compressed Archives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gzip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bz2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archives.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Instructions sent via Slack.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70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Backing Up Data to a Tar Archive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71"/>
          <p:cNvSpPr txBox="1"/>
          <p:nvPr>
            <p:ph idx="3" type="body"/>
          </p:nvPr>
        </p:nvSpPr>
        <p:spPr>
          <a:xfrm>
            <a:off x="0" y="12944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command to create an archive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List and search the contents of an archive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untar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extract the contents of an archive.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Backup files and directories to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compresses archives.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71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1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1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71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command to create an archive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List and search the contents of an archive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untar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extract the contents of an archive.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Backup files and directories to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compresses archives.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ar</a:t>
            </a:r>
            <a:r>
              <a:rPr lang="en"/>
              <a:t> command</a:t>
            </a:r>
            <a:endParaRPr/>
          </a:p>
        </p:txBody>
      </p:sp>
      <p:sp>
        <p:nvSpPr>
          <p:cNvPr id="1043" name="Google Shape;1043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50" y="1710975"/>
            <a:ext cx="1070050" cy="15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901200" y="1498425"/>
            <a:ext cx="50583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ape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Ar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chive) command is used for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basic backup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recovery procedures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as well as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archive documents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distributing software.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tar Command</a:t>
            </a:r>
            <a:endParaRPr/>
          </a:p>
        </p:txBody>
      </p:sp>
      <p:sp>
        <p:nvSpPr>
          <p:cNvPr id="1056" name="Google Shape;105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ar is the most popular archiving tool used in Unix systems. </a:t>
            </a:r>
            <a:endParaRPr/>
          </a:p>
        </p:txBody>
      </p:sp>
      <p:sp>
        <p:nvSpPr>
          <p:cNvPr id="1057" name="Google Shape;1057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program stores multiple files or directories in a single file called a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tarball.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Tarballs can be </a:t>
            </a:r>
            <a:r>
              <a:rPr lang="en">
                <a:solidFill>
                  <a:srgbClr val="24292E"/>
                </a:solidFill>
              </a:rPr>
              <a:t>compressed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to save storage and allow for faster transfer over the network.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0" name="Google Shape;1060;p5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System </a:t>
            </a:r>
            <a:r>
              <a:rPr lang="en">
                <a:solidFill>
                  <a:srgbClr val="24292E"/>
                </a:solidFill>
              </a:rPr>
              <a:t>Backups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are important to maintain compliance with regulations, ensure that systems can recover from cyberattacks and natural disasters.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1" name="Google Shape;1061;p5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Tarball Archive Backups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are normally completed on one system, compressed and then moved to another system for 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storage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ar syntax</a:t>
            </a:r>
            <a:endParaRPr/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tar [option(s)] [archive_name] [objects_to_archive]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8" name="Google Shape;106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c</a:t>
            </a:r>
            <a:r>
              <a:rPr lang="en" sz="1800"/>
              <a:t> = create an archive</a:t>
            </a:r>
            <a:endParaRPr sz="1800"/>
          </a:p>
        </p:txBody>
      </p:sp>
      <p:sp>
        <p:nvSpPr>
          <p:cNvPr id="1070" name="Google Shape;1070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v</a:t>
            </a:r>
            <a:r>
              <a:rPr lang="en" sz="1800"/>
              <a:t> = verbose</a:t>
            </a:r>
            <a:endParaRPr sz="1800"/>
          </a:p>
        </p:txBody>
      </p:sp>
      <p:sp>
        <p:nvSpPr>
          <p:cNvPr id="1071" name="Google Shape;1071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f</a:t>
            </a:r>
            <a:r>
              <a:rPr lang="en" sz="1800"/>
              <a:t> = filename(s) to archive </a:t>
            </a:r>
            <a:endParaRPr sz="1800"/>
          </a:p>
        </p:txBody>
      </p:sp>
      <p:sp>
        <p:nvSpPr>
          <p:cNvPr id="1072" name="Google Shape;1072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x</a:t>
            </a:r>
            <a:r>
              <a:rPr lang="en" sz="1800"/>
              <a:t> = extract the contents of an archive</a:t>
            </a:r>
            <a:endParaRPr sz="1800"/>
          </a:p>
        </p:txBody>
      </p:sp>
      <p:sp>
        <p:nvSpPr>
          <p:cNvPr id="1073" name="Google Shape;1073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m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an tar</a:t>
            </a:r>
            <a:r>
              <a:rPr lang="en" sz="1800"/>
              <a:t> = obtain information on all options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tar Command</a:t>
            </a:r>
            <a:endParaRPr/>
          </a:p>
        </p:txBody>
      </p:sp>
      <p:sp>
        <p:nvSpPr>
          <p:cNvPr id="1079" name="Google Shape;1079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tar command can be written in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three different styles</a:t>
            </a:r>
            <a:r>
              <a:rPr lang="en"/>
              <a:t>:</a:t>
            </a:r>
            <a:endParaRPr/>
          </a:p>
        </p:txBody>
      </p:sp>
      <p:sp>
        <p:nvSpPr>
          <p:cNvPr id="1080" name="Google Shape;108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134F5C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Traditional</a:t>
            </a:r>
            <a:r>
              <a:rPr lang="en" sz="1800"/>
              <a:t>: options are a cluster of letters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t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ar cvf a.tar /etc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Short</a:t>
            </a:r>
            <a:r>
              <a:rPr lang="en" sz="1800"/>
              <a:t>: prepends the “-” to the option that is used most in Unix commands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t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ar -xvf a.tar</a:t>
            </a:r>
            <a:r>
              <a:rPr lang="en" sz="1800"/>
              <a:t>  or  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tar -x -v -f a.tar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351C75"/>
                </a:solidFill>
                <a:latin typeface="Roboto Medium"/>
                <a:ea typeface="Roboto Medium"/>
                <a:cs typeface="Roboto Medium"/>
                <a:sym typeface="Roboto Medium"/>
              </a:rPr>
              <a:t>Long</a:t>
            </a:r>
            <a:r>
              <a:rPr lang="en" sz="1800"/>
              <a:t>: spells out the option name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	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t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ar --create --file --verbose a.tar /etc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6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Listing and Extracting the Contents of an Archive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093" name="Google Shape;109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Listing and </a:t>
            </a:r>
            <a:r>
              <a:rPr lang="en"/>
              <a:t>Untaring</a:t>
            </a:r>
            <a:r>
              <a:rPr lang="en"/>
              <a:t> an Archive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list and extract the contents of an archive.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Instructions sent via Slack.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